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</p:sldIdLst>
  <p:sldSz cx="8229600" cy="14630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3"/>
  </p:normalViewPr>
  <p:slideViewPr>
    <p:cSldViewPr snapToGrid="0">
      <p:cViewPr varScale="1">
        <p:scale>
          <a:sx n="52" d="100"/>
          <a:sy n="52" d="100"/>
        </p:scale>
        <p:origin x="396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914400" cy="9144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area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numRef>
              <c:f>Sheet1!$A$2:$A$6</c:f>
              <c:numCache>
                <c:formatCode>m/d/yy</c:formatCode>
                <c:ptCount val="5"/>
                <c:pt idx="0">
                  <c:v>37261</c:v>
                </c:pt>
                <c:pt idx="1">
                  <c:v>37262</c:v>
                </c:pt>
                <c:pt idx="2">
                  <c:v>37263</c:v>
                </c:pt>
                <c:pt idx="3">
                  <c:v>37264</c:v>
                </c:pt>
                <c:pt idx="4">
                  <c:v>37265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32</c:v>
                </c:pt>
                <c:pt idx="1">
                  <c:v>32</c:v>
                </c:pt>
                <c:pt idx="2">
                  <c:v>28</c:v>
                </c:pt>
                <c:pt idx="3">
                  <c:v>12</c:v>
                </c:pt>
                <c:pt idx="4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9E-0E46-8446-2EAC20E60F7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numRef>
              <c:f>Sheet1!$A$2:$A$6</c:f>
              <c:numCache>
                <c:formatCode>m/d/yy</c:formatCode>
                <c:ptCount val="5"/>
                <c:pt idx="0">
                  <c:v>37261</c:v>
                </c:pt>
                <c:pt idx="1">
                  <c:v>37262</c:v>
                </c:pt>
                <c:pt idx="2">
                  <c:v>37263</c:v>
                </c:pt>
                <c:pt idx="3">
                  <c:v>37264</c:v>
                </c:pt>
                <c:pt idx="4">
                  <c:v>37265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12</c:v>
                </c:pt>
                <c:pt idx="1">
                  <c:v>12</c:v>
                </c:pt>
                <c:pt idx="2">
                  <c:v>12</c:v>
                </c:pt>
                <c:pt idx="3">
                  <c:v>21</c:v>
                </c:pt>
                <c:pt idx="4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E9E-0E46-8446-2EAC20E60F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7386720"/>
        <c:axId val="47479392"/>
      </c:areaChart>
      <c:dateAx>
        <c:axId val="47386720"/>
        <c:scaling>
          <c:orientation val="minMax"/>
        </c:scaling>
        <c:delete val="0"/>
        <c:axPos val="b"/>
        <c:numFmt formatCode="m/d/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479392"/>
        <c:crosses val="autoZero"/>
        <c:auto val="1"/>
        <c:lblOffset val="100"/>
        <c:baseTimeUnit val="days"/>
      </c:dateAx>
      <c:valAx>
        <c:axId val="474793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386720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2394374"/>
            <a:ext cx="6995160" cy="5093547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7684348"/>
            <a:ext cx="6172200" cy="3532292"/>
          </a:xfrm>
        </p:spPr>
        <p:txBody>
          <a:bodyPr/>
          <a:lstStyle>
            <a:lvl1pPr marL="0" indent="0" algn="ctr">
              <a:buNone/>
              <a:defRPr sz="2160"/>
            </a:lvl1pPr>
            <a:lvl2pPr marL="411480" indent="0" algn="ctr">
              <a:buNone/>
              <a:defRPr sz="1800"/>
            </a:lvl2pPr>
            <a:lvl3pPr marL="822960" indent="0" algn="ctr">
              <a:buNone/>
              <a:defRPr sz="1620"/>
            </a:lvl3pPr>
            <a:lvl4pPr marL="1234440" indent="0" algn="ctr">
              <a:buNone/>
              <a:defRPr sz="1440"/>
            </a:lvl4pPr>
            <a:lvl5pPr marL="1645920" indent="0" algn="ctr">
              <a:buNone/>
              <a:defRPr sz="1440"/>
            </a:lvl5pPr>
            <a:lvl6pPr marL="2057400" indent="0" algn="ctr">
              <a:buNone/>
              <a:defRPr sz="1440"/>
            </a:lvl6pPr>
            <a:lvl7pPr marL="2468880" indent="0" algn="ctr">
              <a:buNone/>
              <a:defRPr sz="1440"/>
            </a:lvl7pPr>
            <a:lvl8pPr marL="2880360" indent="0" algn="ctr">
              <a:buNone/>
              <a:defRPr sz="1440"/>
            </a:lvl8pPr>
            <a:lvl9pPr marL="3291840" indent="0" algn="ctr">
              <a:buNone/>
              <a:defRPr sz="14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279BA-A111-544F-82C3-430B355399DE}" type="datetimeFigureOut">
              <a:rPr lang="en-US" smtClean="0"/>
              <a:t>2/6/25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7CC1C-9DCE-E34A-A1C2-03F2B3E160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15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279BA-A111-544F-82C3-430B355399DE}" type="datetimeFigureOut">
              <a:rPr lang="en-US" smtClean="0"/>
              <a:t>2/6/25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7CC1C-9DCE-E34A-A1C2-03F2B3E160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889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9308" y="778933"/>
            <a:ext cx="1774508" cy="123985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5785" y="778933"/>
            <a:ext cx="5220653" cy="123985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279BA-A111-544F-82C3-430B355399DE}" type="datetimeFigureOut">
              <a:rPr lang="en-US" smtClean="0"/>
              <a:t>2/6/25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7CC1C-9DCE-E34A-A1C2-03F2B3E160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379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279BA-A111-544F-82C3-430B355399DE}" type="datetimeFigureOut">
              <a:rPr lang="en-US" smtClean="0"/>
              <a:t>2/6/25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7CC1C-9DCE-E34A-A1C2-03F2B3E160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597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499" y="3647444"/>
            <a:ext cx="7098030" cy="6085839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1499" y="9790858"/>
            <a:ext cx="7098030" cy="3200399"/>
          </a:xfrm>
        </p:spPr>
        <p:txBody>
          <a:bodyPr/>
          <a:lstStyle>
            <a:lvl1pPr marL="0" indent="0">
              <a:buNone/>
              <a:defRPr sz="2160">
                <a:solidFill>
                  <a:schemeClr val="tx1">
                    <a:tint val="82000"/>
                  </a:schemeClr>
                </a:solidFill>
              </a:defRPr>
            </a:lvl1pPr>
            <a:lvl2pPr marL="41148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2pPr>
            <a:lvl3pPr marL="822960" indent="0">
              <a:buNone/>
              <a:defRPr sz="1620">
                <a:solidFill>
                  <a:schemeClr val="tx1">
                    <a:tint val="82000"/>
                  </a:schemeClr>
                </a:solidFill>
              </a:defRPr>
            </a:lvl3pPr>
            <a:lvl4pPr marL="1234440" indent="0">
              <a:buNone/>
              <a:defRPr sz="1440">
                <a:solidFill>
                  <a:schemeClr val="tx1">
                    <a:tint val="82000"/>
                  </a:schemeClr>
                </a:solidFill>
              </a:defRPr>
            </a:lvl4pPr>
            <a:lvl5pPr marL="1645920" indent="0">
              <a:buNone/>
              <a:defRPr sz="1440">
                <a:solidFill>
                  <a:schemeClr val="tx1">
                    <a:tint val="82000"/>
                  </a:schemeClr>
                </a:solidFill>
              </a:defRPr>
            </a:lvl5pPr>
            <a:lvl6pPr marL="2057400" indent="0">
              <a:buNone/>
              <a:defRPr sz="1440">
                <a:solidFill>
                  <a:schemeClr val="tx1">
                    <a:tint val="82000"/>
                  </a:schemeClr>
                </a:solidFill>
              </a:defRPr>
            </a:lvl6pPr>
            <a:lvl7pPr marL="2468880" indent="0">
              <a:buNone/>
              <a:defRPr sz="1440">
                <a:solidFill>
                  <a:schemeClr val="tx1">
                    <a:tint val="82000"/>
                  </a:schemeClr>
                </a:solidFill>
              </a:defRPr>
            </a:lvl7pPr>
            <a:lvl8pPr marL="2880360" indent="0">
              <a:buNone/>
              <a:defRPr sz="1440">
                <a:solidFill>
                  <a:schemeClr val="tx1">
                    <a:tint val="82000"/>
                  </a:schemeClr>
                </a:solidFill>
              </a:defRPr>
            </a:lvl8pPr>
            <a:lvl9pPr marL="3291840" indent="0">
              <a:buNone/>
              <a:defRPr sz="14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279BA-A111-544F-82C3-430B355399DE}" type="datetimeFigureOut">
              <a:rPr lang="en-US" smtClean="0"/>
              <a:t>2/6/25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7CC1C-9DCE-E34A-A1C2-03F2B3E160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573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5785" y="3894667"/>
            <a:ext cx="3497580" cy="92828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6235" y="3894667"/>
            <a:ext cx="3497580" cy="92828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279BA-A111-544F-82C3-430B355399DE}" type="datetimeFigureOut">
              <a:rPr lang="en-US" smtClean="0"/>
              <a:t>2/6/25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7CC1C-9DCE-E34A-A1C2-03F2B3E160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935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778936"/>
            <a:ext cx="7098030" cy="282786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858" y="3586481"/>
            <a:ext cx="3481506" cy="1757679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6858" y="5344160"/>
            <a:ext cx="3481506" cy="78604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66235" y="3586481"/>
            <a:ext cx="3498652" cy="1757679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66235" y="5344160"/>
            <a:ext cx="3498652" cy="78604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279BA-A111-544F-82C3-430B355399DE}" type="datetimeFigureOut">
              <a:rPr lang="en-US" smtClean="0"/>
              <a:t>2/6/25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7CC1C-9DCE-E34A-A1C2-03F2B3E160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927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279BA-A111-544F-82C3-430B355399DE}" type="datetimeFigureOut">
              <a:rPr lang="en-US" smtClean="0"/>
              <a:t>2/6/25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7CC1C-9DCE-E34A-A1C2-03F2B3E160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702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279BA-A111-544F-82C3-430B355399DE}" type="datetimeFigureOut">
              <a:rPr lang="en-US" smtClean="0"/>
              <a:t>2/6/25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7CC1C-9DCE-E34A-A1C2-03F2B3E160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207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975360"/>
            <a:ext cx="2654260" cy="34137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8652" y="2106510"/>
            <a:ext cx="4166235" cy="10397067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4389120"/>
            <a:ext cx="2654260" cy="8131388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279BA-A111-544F-82C3-430B355399DE}" type="datetimeFigureOut">
              <a:rPr lang="en-US" smtClean="0"/>
              <a:t>2/6/25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7CC1C-9DCE-E34A-A1C2-03F2B3E160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478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975360"/>
            <a:ext cx="2654260" cy="34137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98652" y="2106510"/>
            <a:ext cx="4166235" cy="10397067"/>
          </a:xfrm>
        </p:spPr>
        <p:txBody>
          <a:bodyPr anchor="t"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4389120"/>
            <a:ext cx="2654260" cy="8131388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279BA-A111-544F-82C3-430B355399DE}" type="datetimeFigureOut">
              <a:rPr lang="en-US" smtClean="0"/>
              <a:t>2/6/25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7CC1C-9DCE-E34A-A1C2-03F2B3E160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625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785" y="778936"/>
            <a:ext cx="7098030" cy="28278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785" y="3894667"/>
            <a:ext cx="7098030" cy="92828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5785" y="13560217"/>
            <a:ext cx="1851660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9279BA-A111-544F-82C3-430B355399DE}" type="datetimeFigureOut">
              <a:rPr lang="en-US" smtClean="0"/>
              <a:t>2/6/25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26055" y="13560217"/>
            <a:ext cx="2777490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12155" y="13560217"/>
            <a:ext cx="1851660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A7CC1C-9DCE-E34A-A1C2-03F2B3E160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988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822960" rtl="0" eaLnBrk="1" latinLnBrk="0" hangingPunct="1">
        <a:lnSpc>
          <a:spcPct val="90000"/>
        </a:lnSpc>
        <a:spcBef>
          <a:spcPct val="0"/>
        </a:spcBef>
        <a:buNone/>
        <a:defRPr sz="39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82296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172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AB46FE-57AD-1255-FEA8-72F4BA6F66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This is the PPT template for my website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6E1FE3-0B9B-8CC7-BEBA-581708FD7B5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This is what gets updated</a:t>
            </a:r>
          </a:p>
        </p:txBody>
      </p:sp>
    </p:spTree>
    <p:extLst>
      <p:ext uri="{BB962C8B-B14F-4D97-AF65-F5344CB8AC3E}">
        <p14:creationId xmlns:p14="http://schemas.microsoft.com/office/powerpoint/2010/main" val="17052967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FAE27C-FE04-BA54-B95F-663F4A8DB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AADCF8E-EAFE-A550-EF63-B59F8EDACEC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9820674"/>
              </p:ext>
            </p:extLst>
          </p:nvPr>
        </p:nvGraphicFramePr>
        <p:xfrm>
          <a:off x="565150" y="3894138"/>
          <a:ext cx="7099300" cy="9283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392322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15</Words>
  <Application>Microsoft Macintosh PowerPoint</Application>
  <PresentationFormat>Custom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This is the PPT template for my website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MAKE IT PRETTY PLEASE</dc:creator>
  <cp:keywords/>
  <dc:description/>
  <cp:lastModifiedBy>MAKE IT PRETTY PLEASE</cp:lastModifiedBy>
  <cp:revision>1</cp:revision>
  <dcterms:created xsi:type="dcterms:W3CDTF">2025-02-06T16:55:50Z</dcterms:created>
  <dcterms:modified xsi:type="dcterms:W3CDTF">2025-02-06T16:58:11Z</dcterms:modified>
  <cp:category/>
</cp:coreProperties>
</file>